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6"/>
  </p:notesMasterIdLst>
  <p:sldIdLst>
    <p:sldId id="312" r:id="rId2"/>
    <p:sldId id="285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86" r:id="rId11"/>
    <p:sldId id="287" r:id="rId12"/>
    <p:sldId id="277" r:id="rId13"/>
    <p:sldId id="288" r:id="rId14"/>
    <p:sldId id="278" r:id="rId15"/>
    <p:sldId id="279" r:id="rId16"/>
    <p:sldId id="280" r:id="rId17"/>
    <p:sldId id="281" r:id="rId18"/>
    <p:sldId id="289" r:id="rId19"/>
    <p:sldId id="290" r:id="rId20"/>
    <p:sldId id="291" r:id="rId21"/>
    <p:sldId id="292" r:id="rId22"/>
    <p:sldId id="282" r:id="rId23"/>
    <p:sldId id="294" r:id="rId24"/>
    <p:sldId id="283" r:id="rId25"/>
    <p:sldId id="284" r:id="rId26"/>
    <p:sldId id="293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269" r:id="rId39"/>
    <p:sldId id="306" r:id="rId40"/>
    <p:sldId id="307" r:id="rId41"/>
    <p:sldId id="308" r:id="rId42"/>
    <p:sldId id="309" r:id="rId43"/>
    <p:sldId id="310" r:id="rId44"/>
    <p:sldId id="311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381649-E465-42B5-9EB3-3EE649C00A07}" type="datetimeFigureOut">
              <a:rPr lang="en-IN" smtClean="0"/>
              <a:pPr/>
              <a:t>04-10-2019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A801B8-5E14-4BC8-B99E-B7664847229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280798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2DBE-FCE7-4A07-A8A2-A66DEC0FE831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8F1B6-B75C-4AD3-85B9-EE17B11B0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2DBE-FCE7-4A07-A8A2-A66DEC0FE831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8F1B6-B75C-4AD3-85B9-EE17B11B0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2DBE-FCE7-4A07-A8A2-A66DEC0FE831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8F1B6-B75C-4AD3-85B9-EE17B11B0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2DBE-FCE7-4A07-A8A2-A66DEC0FE831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8F1B6-B75C-4AD3-85B9-EE17B11B0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2DBE-FCE7-4A07-A8A2-A66DEC0FE831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8F1B6-B75C-4AD3-85B9-EE17B11B0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2DBE-FCE7-4A07-A8A2-A66DEC0FE831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8F1B6-B75C-4AD3-85B9-EE17B11B0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2DBE-FCE7-4A07-A8A2-A66DEC0FE831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8F1B6-B75C-4AD3-85B9-EE17B11B0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2DBE-FCE7-4A07-A8A2-A66DEC0FE831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8F1B6-B75C-4AD3-85B9-EE17B11B0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2DBE-FCE7-4A07-A8A2-A66DEC0FE831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8F1B6-B75C-4AD3-85B9-EE17B11B0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2DBE-FCE7-4A07-A8A2-A66DEC0FE831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8F1B6-B75C-4AD3-85B9-EE17B11B0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92DBE-FCE7-4A07-A8A2-A66DEC0FE831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8F1B6-B75C-4AD3-85B9-EE17B11B0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92DBE-FCE7-4A07-A8A2-A66DEC0FE831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8F1B6-B75C-4AD3-85B9-EE17B11B0E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xmlns="" id="{2900A9CF-8DA2-4B06-AB43-648385F287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251" y="76200"/>
            <a:ext cx="8811349" cy="6477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xmlns="" id="{497656AE-2A51-4061-A024-52C24B9F096D}"/>
              </a:ext>
            </a:extLst>
          </p:cNvPr>
          <p:cNvSpPr txBox="1">
            <a:spLocks/>
          </p:cNvSpPr>
          <p:nvPr/>
        </p:nvSpPr>
        <p:spPr>
          <a:xfrm>
            <a:off x="228599" y="533400"/>
            <a:ext cx="8763001" cy="381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ம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en-IN" sz="32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தன்ம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ை</a:t>
            </a:r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க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க</a:t>
            </a:r>
            <a:r>
              <a:rPr lang="en-IN" sz="32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ரு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2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்தாள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ர</a:t>
            </a:r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க</a:t>
            </a:r>
            <a:r>
              <a:rPr lang="en-IN" sz="32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ளுக்க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ன 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</a:t>
            </a:r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ம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ூ</a:t>
            </a:r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க 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அ</a:t>
            </a:r>
            <a:r>
              <a:rPr lang="en-IN" sz="32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றிவிய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ல</a:t>
            </a:r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 </a:t>
            </a:r>
            <a:r>
              <a:rPr lang="en-IN" sz="32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பய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</a:t>
            </a:r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ற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en-IN" sz="32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சி</a:t>
            </a:r>
            <a:endParaRPr lang="en-IN" sz="3200" dirty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en-IN" sz="3200" dirty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வ</a:t>
            </a:r>
            <a:r>
              <a:rPr lang="en-IN" sz="32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குப்ப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</a:t>
            </a:r>
            <a:r>
              <a:rPr lang="en-IN" sz="3200" dirty="0" smtClean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IN" sz="3200" dirty="0" smtClean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&amp; </a:t>
            </a:r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</a:p>
          <a:p>
            <a:endParaRPr lang="en-IN" sz="3200" dirty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  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2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ருவ</a:t>
            </a:r>
            <a:r>
              <a:rPr lang="ta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ம</a:t>
            </a:r>
            <a: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்: 2</a:t>
            </a:r>
            <a:br>
              <a:rPr lang="en-IN" sz="3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3200" dirty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31210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CCD49FB-184A-42F7-998D-B4D07A080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071" y="76200"/>
            <a:ext cx="8885529" cy="667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88907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5C0D812-E942-446A-92A7-072F5C670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57599"/>
            <a:ext cx="8991600" cy="667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24767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xmlns="" id="{3A152288-1BFB-48C2-9FB5-2644DA8E5E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1146876"/>
            <a:ext cx="9067800" cy="5711123"/>
          </a:xfr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xmlns="" id="{78AE192B-7DE3-497C-A43B-AABCA2D53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ிய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ப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டப்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்தக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்தின்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சிற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 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பண்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ுகள்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98F7724B-0985-475E-B84B-F447126577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1066799"/>
            <a:ext cx="8915399" cy="568074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xmlns="" id="{734F7A5C-B98E-4476-A805-27B3604F0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ிய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ப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டப்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்தக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்தின்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சிற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 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பண்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ுகள்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19217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6583C798-4329-482C-A226-061B98A28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ிய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ப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டப்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்தக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்தின்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சிற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 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பண்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ுகள்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xmlns="" id="{EC8FA713-DCB4-493F-A3CD-4B573C246E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1195507"/>
            <a:ext cx="9067800" cy="5586293"/>
          </a:xfr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25AF213-F521-4E78-A554-DAF23463D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152400"/>
            <a:ext cx="8991600" cy="6578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7C2A2A8-A67B-4283-A301-2B79E575AA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72669"/>
            <a:ext cx="9067800" cy="66043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79BBE07-04BD-468E-86E9-F15D881A2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128149"/>
            <a:ext cx="8915400" cy="66017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F0731F-445F-445D-AF73-5B02A74B5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30A80F6C-07C9-4559-AB57-9CB51E00D9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091" y="274638"/>
            <a:ext cx="8742509" cy="6456252"/>
          </a:xfrm>
        </p:spPr>
      </p:pic>
    </p:spTree>
    <p:extLst>
      <p:ext uri="{BB962C8B-B14F-4D97-AF65-F5344CB8AC3E}">
        <p14:creationId xmlns:p14="http://schemas.microsoft.com/office/powerpoint/2010/main" xmlns="" val="37311287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E103C03-DB76-4B3A-8684-518642813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24ACBE31-21EF-4A81-B3DF-E20AF8F7AB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" y="274638"/>
            <a:ext cx="8960335" cy="6461124"/>
          </a:xfrm>
        </p:spPr>
      </p:pic>
    </p:spTree>
    <p:extLst>
      <p:ext uri="{BB962C8B-B14F-4D97-AF65-F5344CB8AC3E}">
        <p14:creationId xmlns:p14="http://schemas.microsoft.com/office/powerpoint/2010/main" xmlns="" val="1111874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53600" y="3436633"/>
            <a:ext cx="3733800" cy="1752600"/>
          </a:xfrm>
        </p:spPr>
        <p:txBody>
          <a:bodyPr/>
          <a:lstStyle/>
          <a:p>
            <a:r>
              <a:rPr lang="en-IN" dirty="0" err="1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சமூக</a:t>
            </a:r>
            <a:r>
              <a:rPr lang="en-IN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அ</a:t>
            </a:r>
            <a:r>
              <a:rPr lang="ta-IN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ற</a:t>
            </a:r>
            <a:r>
              <a:rPr lang="en-IN" dirty="0" err="1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ிவியல்</a:t>
            </a:r>
            <a:endParaRPr lang="en-IN" dirty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ta-IN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வ</a:t>
            </a:r>
            <a:r>
              <a:rPr lang="en-IN" dirty="0" err="1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குப்ப</a:t>
            </a:r>
            <a:r>
              <a:rPr lang="ta-IN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en-IN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3</a:t>
            </a:r>
          </a:p>
          <a:p>
            <a:r>
              <a:rPr lang="en-IN" dirty="0" err="1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பர</a:t>
            </a:r>
            <a:r>
              <a:rPr lang="ta-IN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en-IN" dirty="0" err="1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வம்</a:t>
            </a:r>
            <a:r>
              <a:rPr lang="en-IN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- 2</a:t>
            </a:r>
            <a:endParaRPr lang="en-US" dirty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199" y="381000"/>
            <a:ext cx="8763001" cy="1219200"/>
          </a:xfrm>
        </p:spPr>
        <p:txBody>
          <a:bodyPr>
            <a:normAutofit fontScale="90000"/>
          </a:bodyPr>
          <a:lstStyle/>
          <a:p>
            <a:r>
              <a:rPr lang="en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ம</a:t>
            </a:r>
            <a:r>
              <a:rPr lang="ta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en-IN" sz="40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தன்ம</a:t>
            </a:r>
            <a:r>
              <a:rPr lang="ta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ை</a:t>
            </a:r>
            <a:r>
              <a:rPr lang="en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க</a:t>
            </a:r>
            <a:r>
              <a:rPr lang="ta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en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ta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க</a:t>
            </a:r>
            <a:r>
              <a:rPr lang="en-IN" sz="40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ரு</a:t>
            </a:r>
            <a:r>
              <a:rPr lang="ta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40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்தாள</a:t>
            </a:r>
            <a:r>
              <a:rPr lang="ta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ர</a:t>
            </a:r>
            <a:r>
              <a:rPr lang="en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க</a:t>
            </a:r>
            <a:r>
              <a:rPr lang="en-IN" sz="40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ளுக்க</a:t>
            </a:r>
            <a:r>
              <a:rPr lang="ta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ன </a:t>
            </a:r>
            <a:r>
              <a:rPr lang="en-IN" sz="40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பய</a:t>
            </a:r>
            <a:r>
              <a:rPr lang="ta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</a:t>
            </a:r>
            <a:r>
              <a:rPr lang="en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ற</a:t>
            </a:r>
            <a:r>
              <a:rPr lang="ta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en-IN" sz="40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சி</a:t>
            </a:r>
            <a:r>
              <a:rPr lang="en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en-IN" sz="40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4000" dirty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9FD973B-9E6F-4FE9-82C1-EA3E507C9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-11393"/>
            <a:ext cx="8991602" cy="671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57059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F417B8-30AD-45C6-8A94-FAC3B7CF5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16B98F8C-3784-4F34-8619-ECB93071F8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55792"/>
            <a:ext cx="8915400" cy="6691775"/>
          </a:xfrm>
        </p:spPr>
      </p:pic>
    </p:spTree>
    <p:extLst>
      <p:ext uri="{BB962C8B-B14F-4D97-AF65-F5344CB8AC3E}">
        <p14:creationId xmlns:p14="http://schemas.microsoft.com/office/powerpoint/2010/main" xmlns="" val="24436460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33E7FC-564F-4924-8E2B-551515FD1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B85510A4-35B8-40B7-A5FD-5B486460FA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76200"/>
            <a:ext cx="8915400" cy="6781800"/>
          </a:xfrm>
        </p:spPr>
      </p:pic>
    </p:spTree>
    <p:extLst>
      <p:ext uri="{BB962C8B-B14F-4D97-AF65-F5344CB8AC3E}">
        <p14:creationId xmlns:p14="http://schemas.microsoft.com/office/powerpoint/2010/main" xmlns="" val="25356576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50A630A-E98E-419C-9CAE-8E36175A4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76200"/>
            <a:ext cx="8915400" cy="662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FD04340F-436E-4A80-968B-5CA046CF74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1182271"/>
            <a:ext cx="8534400" cy="5459307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xmlns="" id="{6D7D3303-7FD2-4124-A8F6-B9ACCA44D4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ிய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ப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டப்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்தக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்தின்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சிற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 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பண்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ுகள்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63745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024DCED-4033-403D-9159-D9E4CD519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40972"/>
            <a:ext cx="9143999" cy="53884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xmlns="" id="{DB60597F-BBCF-4A51-B41D-0DB420AEF49C}"/>
              </a:ext>
            </a:extLst>
          </p:cNvPr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ிய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ப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டப்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்தக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்தின்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சிற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 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பண்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ுகள்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C7EF91C-6C2E-4B3F-B23A-3388F25485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1012413"/>
            <a:ext cx="8915400" cy="584558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9AA2301-E2D8-4AFD-A2D4-D4EB8CE556B4}"/>
              </a:ext>
            </a:extLst>
          </p:cNvPr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ிய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ப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டப்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்தக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்தின்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சிற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 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பண்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ுகள்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CEB29BD1-8498-4794-AE99-C0A9F0F69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ிய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ப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டப்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்தக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்தின்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சிற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 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பண்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ுகள்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D9B8D49-4A98-44A1-89EF-F82DE2BD9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1295698"/>
            <a:ext cx="8839200" cy="540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50955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4879BB5-F436-4DB0-97B1-915D777D42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20" y="0"/>
            <a:ext cx="9123680" cy="6573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xmlns="" id="{46973EC2-C1CC-4787-B938-4EABA516EE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56202"/>
            <a:ext cx="8991600" cy="6725598"/>
          </a:xfr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xmlns="" id="{19892B4A-406E-4FAA-BC52-30F417D2C3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4760"/>
            <a:ext cx="9067800" cy="6640840"/>
          </a:xfr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2BC3583-9F5E-4DBD-A1F7-604B25E2C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960788"/>
            <a:ext cx="8991600" cy="28972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7432448-DF32-48AF-AA3A-18E9656D90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6999"/>
            <a:ext cx="9144000" cy="37626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8FB34229-AF1B-4793-8393-0340C32DF3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9707"/>
            <a:ext cx="9144000" cy="6623780"/>
          </a:xfr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xmlns="" id="{FBC3919E-2041-4F70-BEE9-264F1A9E02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72699"/>
            <a:ext cx="9067800" cy="5366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="" id="{9615B7E2-F5B8-42F4-A10E-2DC4259828B0}"/>
              </a:ext>
            </a:extLst>
          </p:cNvPr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ிய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ப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டப்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்தக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்தின்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சிற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 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பண்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ுகள்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FB5EDE96-FF58-4FB7-8648-0AD40FB107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199" y="3068382"/>
            <a:ext cx="8578129" cy="3602824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3D0F1E7-5B10-4BFD-865B-5F6A47A5BD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1" y="785176"/>
            <a:ext cx="8882928" cy="2445903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xmlns="" id="{A3201670-6EDC-40B4-8811-2C81D3374A5F}"/>
              </a:ext>
            </a:extLst>
          </p:cNvPr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ிய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ப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டப்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்தக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்தின்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சிற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 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பண்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ுகள்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CB9F8877-063A-44E8-AE07-9CCBF8A2A9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224435"/>
            <a:ext cx="8763000" cy="6608165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xmlns="" id="{FEE62325-D577-44D3-BDCA-E9779604B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7253E7C-A547-44D5-B6FF-A009334A2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83517"/>
            <a:ext cx="8915400" cy="6690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xmlns="" id="{5A3AF174-5377-4E57-B8AF-F6FB72DD01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4436131"/>
            <a:ext cx="8763000" cy="2282265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3EE4257-1A07-4B62-A2A8-93625DD8DA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2286000"/>
            <a:ext cx="8839200" cy="20809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B330BDF-D85E-4CAF-8A20-7F431D4950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899160"/>
            <a:ext cx="8839200" cy="138684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xmlns="" id="{3C4254B6-FB40-49D3-A98A-F80D413168E6}"/>
              </a:ext>
            </a:extLst>
          </p:cNvPr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ிய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ப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டப்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்தக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்தின்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சிற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 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பண்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ுகள்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DE895230-3656-41BE-A1CD-65E261E284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1" y="0"/>
            <a:ext cx="8915400" cy="6783288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xmlns="" id="{DA99CBBF-47E2-42BF-97F6-8187CAF68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6F9449F6-FF8B-44C8-8688-15BEEADBE5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451441" y="-1078357"/>
            <a:ext cx="6317317" cy="906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09948003-A033-4AD3-8519-EBD10C4F1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6042" y="3429000"/>
            <a:ext cx="4943558" cy="33469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E054499-1E64-43CA-847E-A1D7086A26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-45720"/>
            <a:ext cx="5410200" cy="33201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41D7660-EA2D-48FE-AAD9-190A67DC45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9000" y="3488806"/>
            <a:ext cx="5638800" cy="32826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8AF4AEE3-6550-4BE7-B6C9-0B212C073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6135329" cy="3429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068F9F4-214C-4D66-BD7A-9CE0B81E3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1357" y="1143000"/>
            <a:ext cx="8764043" cy="3657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6ED355F-1D79-410E-9E81-DA3F1AEAB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4418" y="2346269"/>
            <a:ext cx="3175163" cy="21654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234B07B-FFF3-4535-933F-AB155E6991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62511"/>
            <a:ext cx="8382000" cy="673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03496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4A19E30-6FE9-4CC8-BBB8-5631B82AD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262" y="304801"/>
            <a:ext cx="9000538" cy="6190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77970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4A6F0EC-BCE7-4907-A9D7-71C97366F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98117"/>
            <a:ext cx="8839200" cy="668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77095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22D57AA-4191-46E8-BE2B-A4E31F6E6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1330959"/>
            <a:ext cx="8686800" cy="541737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xmlns="" id="{C6342415-B7E0-4394-89DC-E55C0CED1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ிய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ப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ா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டப்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்தக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த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்தின்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சிற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 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பண்</a:t>
            </a:r>
            <a:r>
              <a:rPr lang="ta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ப</a:t>
            </a:r>
            <a:r>
              <a:rPr lang="en-IN" sz="36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ுகள்</a:t>
            </a:r>
            <a: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en-IN" sz="3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en-US" sz="36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34982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ECD167E5-9D85-45B4-BF6D-838D245087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500" r="1451"/>
          <a:stretch/>
        </p:blipFill>
        <p:spPr>
          <a:xfrm>
            <a:off x="228600" y="76200"/>
            <a:ext cx="8763000" cy="6667433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83304C-11C1-4FF0-8C24-62F932F43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62000" y="2590800"/>
            <a:ext cx="11277600" cy="1905000"/>
          </a:xfrm>
        </p:spPr>
        <p:txBody>
          <a:bodyPr>
            <a:normAutofit/>
          </a:bodyPr>
          <a:lstStyle/>
          <a:p>
            <a:r>
              <a:rPr lang="en-IN" sz="7200" dirty="0" err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நன்ற</a:t>
            </a:r>
            <a:r>
              <a:rPr lang="ta-IN" sz="7200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ி</a:t>
            </a:r>
            <a:endParaRPr lang="en-IN" sz="7200" dirty="0">
              <a:solidFill>
                <a:schemeClr val="bg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2359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B22E87F-EC12-4D48-B244-D72CE53CC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662" y="609600"/>
            <a:ext cx="9093462" cy="4038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F255172-40AF-4F31-95FC-1D81A90C30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0798"/>
            <a:ext cx="9067800" cy="6862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6471594-1329-436C-AF3D-22A8D80ED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769" y="304800"/>
            <a:ext cx="9170769" cy="62302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1A5BF03-7950-4AFD-A4B8-91D449AC8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76658"/>
            <a:ext cx="8915400" cy="67051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F993F6F-A4ED-4677-A854-2DAE25342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232" y="838200"/>
            <a:ext cx="8750367" cy="4191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</TotalTime>
  <Words>211</Words>
  <Application>Microsoft Office PowerPoint</Application>
  <PresentationFormat>On-screen Show (4:3)</PresentationFormat>
  <Paragraphs>21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Slide 1</vt:lpstr>
      <vt:lpstr>முதன்மைக் கருத்தாளர்களுக்கான பயிற்சி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புதிய பாடப்புத்தகத்தின்  சிறப்பு பண்புகள் </vt:lpstr>
      <vt:lpstr>புதிய பாடப்புத்தகத்தின்  சிறப்பு பண்புகள் </vt:lpstr>
      <vt:lpstr>புதிய பாடப்புத்தகத்தின்  சிறப்பு பண்புகள் 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புதிய பாடப்புத்தகத்தின்  சிறப்பு பண்புகள் </vt:lpstr>
      <vt:lpstr>Slide 24</vt:lpstr>
      <vt:lpstr>Slide 25</vt:lpstr>
      <vt:lpstr>புதிய பாடப்புத்தகத்தின்  சிறப்பு பண்புகள் 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புதிய பாடப்புத்தகத்தின்  சிறப்பு பண்புகள் </vt:lpstr>
      <vt:lpstr>நன்றி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SRG TRAINING  NEW TEXT BOOK TERM 2</dc:title>
  <dc:creator>acer</dc:creator>
  <cp:lastModifiedBy>System16</cp:lastModifiedBy>
  <cp:revision>21</cp:revision>
  <dcterms:created xsi:type="dcterms:W3CDTF">2019-09-18T11:15:17Z</dcterms:created>
  <dcterms:modified xsi:type="dcterms:W3CDTF">2019-10-04T11:13:22Z</dcterms:modified>
</cp:coreProperties>
</file>